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 mitjà 2 - èmfasi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4.png>
</file>

<file path=ppt/media/image5.png>
</file>

<file path=ppt/media/image6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capçaler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3" name="Contenidor de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A202CD-E1AA-422E-9EF3-A305F71DD67E}" type="datetimeFigureOut">
              <a:rPr lang="ca-ES" smtClean="0"/>
              <a:t>13/5/2024</a:t>
            </a:fld>
            <a:endParaRPr lang="ca-ES"/>
          </a:p>
        </p:txBody>
      </p:sp>
      <p:sp>
        <p:nvSpPr>
          <p:cNvPr id="4" name="Contenidor d'imatge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a-ES"/>
          </a:p>
        </p:txBody>
      </p:sp>
      <p:sp>
        <p:nvSpPr>
          <p:cNvPr id="5" name="Contenidor de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6" name="Contenidor de peu de pà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7" name="Conteni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1657BF-1246-4666-AB9F-A85B28AAAFC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056228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a-ES"/>
              <a:t>Feu clic aquí per editar l'estil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a-ES"/>
              <a:t>Feu clic aquí per editar l'estil de subtítols del patró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24EA363C-7EA9-4F44-9D01-FE26AD130628}" type="datetime1">
              <a:rPr lang="en-US" smtClean="0"/>
              <a:t>5/13/2024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75023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ol 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8793-BFF4-4EEA-B930-81CB676A9953}" type="datetime1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24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ol vertical 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ca-ES"/>
              <a:t>Feu clic aquí per editar l'estil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81EF3-517A-42F6-A5C7-3A4084EC6972}" type="datetime1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2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ol i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DC349-A5CE-4A4F-9BE1-C8263EE941F0}" type="datetime1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12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pçalera de la sec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a-ES"/>
              <a:t>Feu clic aquí per editar l'estil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437D0-D75D-4ECE-BFE6-4447C3A4D108}" type="datetime1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14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BDC4B-8FDA-4F26-88AC-DF12143AC4C0}" type="datetime1">
              <a:rPr lang="en-US" smtClean="0"/>
              <a:t>5/13/2024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629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1FF06-7F7A-40C3-AA71-7DC0786B4605}" type="datetime1">
              <a:rPr lang="en-US" smtClean="0"/>
              <a:t>5/13/2024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833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omés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5F017-2E9E-41DC-B95D-FB1658D11F10}" type="datetime1">
              <a:rPr lang="en-US" smtClean="0"/>
              <a:t>5/13/2024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76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AEA6F-4A2E-4331-8B79-8C2290BC1840}" type="datetime1">
              <a:rPr lang="en-US" smtClean="0"/>
              <a:t>5/13/2024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660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ingut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ca-ES"/>
              <a:t>Feu clic aquí per editar l'estil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BB8D-3871-405D-93C7-F97D3EA2E384}" type="datetime1">
              <a:rPr lang="en-US" smtClean="0"/>
              <a:t>5/13/2024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51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tge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ca-ES"/>
              <a:t>Feu clic aquí per editar l'estil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a-ES"/>
              <a:t>Feu clic a la icona per afegir una imatge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8AE40-C526-41B7-8041-C8A1C9B7531B}" type="datetime1">
              <a:rPr lang="en-US" smtClean="0"/>
              <a:t>5/13/2024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897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8000"/>
            <a:lum/>
          </a:blip>
          <a:srcRect/>
          <a:stretch>
            <a:fillRect t="-37000" b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a-ES"/>
              <a:t>Feu clic aquí per editar l'estil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A8A8F51B-8084-4984-943F-9E776919F238}" type="datetime1">
              <a:rPr lang="en-US" smtClean="0"/>
              <a:t>5/13/2024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41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64DA54C-28FE-18CA-987A-1C04246365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a-ES" dirty="0"/>
              <a:t>Ex2</a:t>
            </a:r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C7B8AB49-C98D-6823-A142-967C140B16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ca-ES" dirty="0"/>
              <a:t>Ian Franco</a:t>
            </a:r>
          </a:p>
          <a:p>
            <a:pPr algn="r"/>
            <a:r>
              <a:rPr lang="ca-ES" dirty="0"/>
              <a:t>1r SMX AO</a:t>
            </a:r>
          </a:p>
          <a:p>
            <a:pPr algn="r"/>
            <a:r>
              <a:rPr lang="ca-ES" dirty="0"/>
              <a:t>2024</a:t>
            </a:r>
          </a:p>
        </p:txBody>
      </p:sp>
      <p:sp>
        <p:nvSpPr>
          <p:cNvPr id="4" name="Contenidor de número de diapositiva 3">
            <a:extLst>
              <a:ext uri="{FF2B5EF4-FFF2-40B4-BE49-F238E27FC236}">
                <a16:creationId xmlns:a16="http://schemas.microsoft.com/office/drawing/2014/main" id="{1D364A53-68AB-B28B-2DC3-6627466F6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1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32870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D2290AE4-3484-8546-F288-C0BF09497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llista dels dispositius electrònics que tens a casa</a:t>
            </a:r>
            <a:endParaRPr lang="ca-ES" dirty="0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B4183317-AD27-2B62-A5D3-E2A2C9DB7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ca-ES" dirty="0"/>
              <a:t>TV</a:t>
            </a:r>
          </a:p>
          <a:p>
            <a:pPr marL="514350" indent="-514350">
              <a:buFont typeface="+mj-lt"/>
              <a:buAutoNum type="arabicPeriod"/>
            </a:pPr>
            <a:r>
              <a:rPr lang="ca-ES" dirty="0"/>
              <a:t>Portàtil</a:t>
            </a:r>
          </a:p>
          <a:p>
            <a:pPr marL="514350" indent="-514350">
              <a:buFont typeface="+mj-lt"/>
              <a:buAutoNum type="arabicPeriod"/>
            </a:pPr>
            <a:r>
              <a:rPr lang="ca-ES" dirty="0"/>
              <a:t>Mòbil</a:t>
            </a:r>
          </a:p>
          <a:p>
            <a:pPr marL="514350" indent="-514350">
              <a:buFont typeface="+mj-lt"/>
              <a:buAutoNum type="arabicPeriod"/>
            </a:pPr>
            <a:r>
              <a:rPr lang="ca-ES" dirty="0"/>
              <a:t>Tablet</a:t>
            </a:r>
          </a:p>
        </p:txBody>
      </p:sp>
      <p:sp>
        <p:nvSpPr>
          <p:cNvPr id="4" name="Contenidor de número de diapositiva 3">
            <a:extLst>
              <a:ext uri="{FF2B5EF4-FFF2-40B4-BE49-F238E27FC236}">
                <a16:creationId xmlns:a16="http://schemas.microsoft.com/office/drawing/2014/main" id="{B23514BC-503A-991F-C3FD-B7C8702EE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4683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4F9B6C26-B3B4-E91E-ECE7-4483BB892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document de </a:t>
            </a:r>
            <a:r>
              <a:rPr lang="ca-ES" sz="1800" b="0" i="0" u="none" strike="noStrike" dirty="0" err="1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látex</a:t>
            </a:r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 feta en la tasca 2</a:t>
            </a:r>
            <a:endParaRPr lang="ca-ES" dirty="0"/>
          </a:p>
        </p:txBody>
      </p:sp>
      <p:graphicFrame>
        <p:nvGraphicFramePr>
          <p:cNvPr id="6" name="Contenidor de contingut 5">
            <a:extLst>
              <a:ext uri="{FF2B5EF4-FFF2-40B4-BE49-F238E27FC236}">
                <a16:creationId xmlns:a16="http://schemas.microsoft.com/office/drawing/2014/main" id="{4458115F-DAA9-88DE-CCE4-5DA30777D4DE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9922097"/>
              </p:ext>
            </p:extLst>
          </p:nvPr>
        </p:nvGraphicFramePr>
        <p:xfrm>
          <a:off x="5127742" y="3886200"/>
          <a:ext cx="1342908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2" imgW="762192" imgH="514350" progId="Package">
                  <p:embed/>
                </p:oleObj>
              </mc:Choice>
              <mc:Fallback>
                <p:oleObj name="Objeto empaquetador del shell" showAsIcon="1" r:id="rId2" imgW="762192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27742" y="3886200"/>
                        <a:ext cx="1342908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D27B059F-7BD9-B1C6-830C-D82540B63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64857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8478F777-72B5-F759-1826-4A98D9E6C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 insereix un </a:t>
            </a:r>
            <a:r>
              <a:rPr lang="ca-ES" sz="1800" b="0" i="0" u="none" strike="noStrike" dirty="0" err="1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curriculum</a:t>
            </a:r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 </a:t>
            </a:r>
            <a:r>
              <a:rPr lang="ca-ES" sz="1800" b="0" i="0" u="none" strike="noStrike" dirty="0" err="1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vitae</a:t>
            </a:r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 de la tasca 2</a:t>
            </a:r>
            <a:endParaRPr lang="ca-ES" dirty="0"/>
          </a:p>
        </p:txBody>
      </p:sp>
      <p:graphicFrame>
        <p:nvGraphicFramePr>
          <p:cNvPr id="4" name="Contenidor de contingut 3">
            <a:extLst>
              <a:ext uri="{FF2B5EF4-FFF2-40B4-BE49-F238E27FC236}">
                <a16:creationId xmlns:a16="http://schemas.microsoft.com/office/drawing/2014/main" id="{9D27B3EB-EDC1-3FC1-CDA2-B68CB94519EB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685233"/>
              </p:ext>
            </p:extLst>
          </p:nvPr>
        </p:nvGraphicFramePr>
        <p:xfrm>
          <a:off x="5221224" y="774848"/>
          <a:ext cx="6181344" cy="5308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456009" imgH="5544232" progId="Word.Document.12">
                  <p:embed/>
                </p:oleObj>
              </mc:Choice>
              <mc:Fallback>
                <p:oleObj name="Document" r:id="rId2" imgW="6456009" imgH="55442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21224" y="774848"/>
                        <a:ext cx="6181344" cy="53083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91B3713F-BFB8-EA8F-9617-7FD54A3C4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18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C7D211DA-4444-DAE4-8249-B67EBD1B3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1800" b="0" i="0" u="none" strike="noStrike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Avatar de la tasca 5</a:t>
            </a:r>
            <a:endParaRPr lang="ca-ES" dirty="0"/>
          </a:p>
        </p:txBody>
      </p:sp>
      <p:pic>
        <p:nvPicPr>
          <p:cNvPr id="5" name="Contenidor de contingut 4" descr="Imatge que conté dibuix, Cara humana, il·lustració, clipart&#10;&#10;Descripció generada automàticament">
            <a:extLst>
              <a:ext uri="{FF2B5EF4-FFF2-40B4-BE49-F238E27FC236}">
                <a16:creationId xmlns:a16="http://schemas.microsoft.com/office/drawing/2014/main" id="{20F5609B-4809-9759-31F8-F4ACD5CAB7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796" y="1234530"/>
            <a:ext cx="4489148" cy="4388939"/>
          </a:xfrm>
        </p:spPr>
      </p:pic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4E21515D-DF14-8CC6-C11A-EE93FF163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6426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1DB2FEEF-B944-43A8-59BE-38A374C89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1800" b="0" i="0" u="none" strike="noStrike" dirty="0" err="1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podcast</a:t>
            </a:r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 fet en la tasca 6</a:t>
            </a:r>
            <a:endParaRPr lang="ca-ES" dirty="0"/>
          </a:p>
        </p:txBody>
      </p:sp>
      <p:pic>
        <p:nvPicPr>
          <p:cNvPr id="4" name="Ian">
            <a:hlinkClick r:id="" action="ppaction://media"/>
            <a:extLst>
              <a:ext uri="{FF2B5EF4-FFF2-40B4-BE49-F238E27FC236}">
                <a16:creationId xmlns:a16="http://schemas.microsoft.com/office/drawing/2014/main" id="{8635F5D6-8DCB-CC96-1477-69C6504FFA02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84850" y="4230688"/>
            <a:ext cx="609600" cy="609600"/>
          </a:xfrm>
        </p:spPr>
      </p:pic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A2F3FA05-1E24-7245-D763-CBCCB52DE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605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A18C10B5-B003-F62B-C72B-EFFD20E0F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vídeo-</a:t>
            </a:r>
            <a:r>
              <a:rPr lang="ca-ES" sz="1800" b="0" i="0" u="none" strike="noStrike" dirty="0" err="1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tutorial</a:t>
            </a:r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 fet a la tasca 6</a:t>
            </a:r>
            <a:endParaRPr lang="ca-ES" dirty="0"/>
          </a:p>
        </p:txBody>
      </p:sp>
      <p:pic>
        <p:nvPicPr>
          <p:cNvPr id="4" name="Tasca6_video_ex2">
            <a:hlinkClick r:id="" action="ppaction://media"/>
            <a:extLst>
              <a:ext uri="{FF2B5EF4-FFF2-40B4-BE49-F238E27FC236}">
                <a16:creationId xmlns:a16="http://schemas.microsoft.com/office/drawing/2014/main" id="{FE14D2E9-A07D-D6DC-090A-889A782545E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09938" y="2971800"/>
            <a:ext cx="5559425" cy="3127375"/>
          </a:xfrm>
        </p:spPr>
      </p:pic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524B0B33-DF4C-DE0D-E627-A59E1A5C4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39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9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02969E03-8A53-7B04-AF32-104831FA1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taula 4x2 comparant Madrid i Barça</a:t>
            </a:r>
            <a:endParaRPr lang="ca-ES" dirty="0"/>
          </a:p>
        </p:txBody>
      </p:sp>
      <p:graphicFrame>
        <p:nvGraphicFramePr>
          <p:cNvPr id="4" name="Contenidor de contingut 3">
            <a:extLst>
              <a:ext uri="{FF2B5EF4-FFF2-40B4-BE49-F238E27FC236}">
                <a16:creationId xmlns:a16="http://schemas.microsoft.com/office/drawing/2014/main" id="{3C6D3F7D-A615-5A82-CE16-552B98A709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3450224"/>
              </p:ext>
            </p:extLst>
          </p:nvPr>
        </p:nvGraphicFramePr>
        <p:xfrm>
          <a:off x="1517650" y="2971800"/>
          <a:ext cx="940943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6406">
                  <a:extLst>
                    <a:ext uri="{9D8B030D-6E8A-4147-A177-3AD203B41FA5}">
                      <a16:colId xmlns:a16="http://schemas.microsoft.com/office/drawing/2014/main" val="1859161309"/>
                    </a:ext>
                  </a:extLst>
                </a:gridCol>
                <a:gridCol w="3355594">
                  <a:extLst>
                    <a:ext uri="{9D8B030D-6E8A-4147-A177-3AD203B41FA5}">
                      <a16:colId xmlns:a16="http://schemas.microsoft.com/office/drawing/2014/main" val="3862355808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163632176"/>
                    </a:ext>
                  </a:extLst>
                </a:gridCol>
                <a:gridCol w="2551430">
                  <a:extLst>
                    <a:ext uri="{9D8B030D-6E8A-4147-A177-3AD203B41FA5}">
                      <a16:colId xmlns:a16="http://schemas.microsoft.com/office/drawing/2014/main" val="8870037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a-ES" dirty="0"/>
                        <a:t>Barça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Champions League - 5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 err="1"/>
                        <a:t>Ligas</a:t>
                      </a:r>
                      <a:r>
                        <a:rPr lang="ca-ES" dirty="0"/>
                        <a:t> – 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 err="1"/>
                        <a:t>Copas</a:t>
                      </a:r>
                      <a:r>
                        <a:rPr lang="ca-ES" dirty="0"/>
                        <a:t> del </a:t>
                      </a:r>
                      <a:r>
                        <a:rPr lang="ca-ES" dirty="0" err="1"/>
                        <a:t>Rey</a:t>
                      </a:r>
                      <a:r>
                        <a:rPr lang="ca-ES" dirty="0"/>
                        <a:t> - 31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59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a-ES" dirty="0"/>
                        <a:t>Madrid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Champions League – </a:t>
                      </a:r>
                      <a:r>
                        <a:rPr lang="ca-ES" dirty="0"/>
                        <a:t>14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r>
                        <a:rPr lang="ca-ES" dirty="0" err="1"/>
                        <a:t>Ligas</a:t>
                      </a:r>
                      <a:r>
                        <a:rPr lang="ca-ES" dirty="0"/>
                        <a:t> – 36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r>
                        <a:rPr lang="ca-ES" dirty="0" err="1"/>
                        <a:t>Copas</a:t>
                      </a:r>
                      <a:r>
                        <a:rPr lang="ca-ES" dirty="0"/>
                        <a:t> del </a:t>
                      </a:r>
                      <a:r>
                        <a:rPr lang="ca-ES" dirty="0" err="1"/>
                        <a:t>Rey</a:t>
                      </a:r>
                      <a:r>
                        <a:rPr lang="ca-ES" dirty="0"/>
                        <a:t> - 20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93244"/>
                  </a:ext>
                </a:extLst>
              </a:tr>
            </a:tbl>
          </a:graphicData>
        </a:graphic>
      </p:graphicFrame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11DD7510-86C0-0B65-18AA-8825DE87F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91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4D6E82A4-8F3D-311B-F846-17E1A6C73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1800" b="0" i="0" u="none" strike="noStrike" dirty="0" err="1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gràfic</a:t>
            </a: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 de barres </a:t>
            </a:r>
            <a:r>
              <a:rPr lang="fr-FR" sz="1800" b="0" i="0" u="none" strike="noStrike" dirty="0" err="1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fet</a:t>
            </a: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 en la </a:t>
            </a:r>
            <a:r>
              <a:rPr lang="fr-FR" sz="1800" b="0" i="0" u="none" strike="noStrike" dirty="0" err="1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tasca</a:t>
            </a: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 3</a:t>
            </a:r>
            <a:endParaRPr lang="ca-ES" dirty="0"/>
          </a:p>
        </p:txBody>
      </p:sp>
      <p:graphicFrame>
        <p:nvGraphicFramePr>
          <p:cNvPr id="9" name="Contenidor de contingut 8">
            <a:extLst>
              <a:ext uri="{FF2B5EF4-FFF2-40B4-BE49-F238E27FC236}">
                <a16:creationId xmlns:a16="http://schemas.microsoft.com/office/drawing/2014/main" id="{658383B3-AD8D-1320-4A89-42F717895D0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6650326"/>
              </p:ext>
            </p:extLst>
          </p:nvPr>
        </p:nvGraphicFramePr>
        <p:xfrm>
          <a:off x="3300984" y="1774481"/>
          <a:ext cx="8110728" cy="50195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0696755" imgH="6619761" progId="Excel.Sheet.12">
                  <p:embed/>
                </p:oleObj>
              </mc:Choice>
              <mc:Fallback>
                <p:oleObj name="Worksheet" r:id="rId2" imgW="10696755" imgH="661976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00984" y="1774481"/>
                        <a:ext cx="8110728" cy="50195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idor de número de diapositiva 9">
            <a:extLst>
              <a:ext uri="{FF2B5EF4-FFF2-40B4-BE49-F238E27FC236}">
                <a16:creationId xmlns:a16="http://schemas.microsoft.com/office/drawing/2014/main" id="{791911A5-F4ED-2B90-7289-333C0144B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92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AD4986B7-F1E9-8798-EE17-C48A1B511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1800" b="0" i="0" u="none" strike="noStrike" dirty="0">
                <a:solidFill>
                  <a:srgbClr val="000000"/>
                </a:solidFill>
                <a:effectLst/>
                <a:latin typeface="Liberation Serif" panose="02020603050405020304" pitchFamily="18" charset="0"/>
              </a:rPr>
              <a:t>llista numerada de les ciutats que has visitat</a:t>
            </a:r>
            <a:endParaRPr lang="ca-ES" dirty="0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D5A31172-F70D-5ABB-CA2D-C97D03F38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ca-ES" dirty="0"/>
              <a:t>Madrid</a:t>
            </a:r>
          </a:p>
          <a:p>
            <a:pPr marL="514350" indent="-514350">
              <a:buFont typeface="+mj-lt"/>
              <a:buAutoNum type="arabicPeriod"/>
            </a:pPr>
            <a:r>
              <a:rPr lang="ca-ES" dirty="0"/>
              <a:t>Barcelona</a:t>
            </a:r>
          </a:p>
          <a:p>
            <a:pPr marL="514350" indent="-514350">
              <a:buFont typeface="+mj-lt"/>
              <a:buAutoNum type="arabicPeriod"/>
            </a:pPr>
            <a:r>
              <a:rPr lang="ca-ES" dirty="0"/>
              <a:t>Sevilla</a:t>
            </a:r>
          </a:p>
          <a:p>
            <a:pPr marL="514350" indent="-514350">
              <a:buFont typeface="+mj-lt"/>
              <a:buAutoNum type="arabicPeriod"/>
            </a:pPr>
            <a:r>
              <a:rPr lang="ca-ES" dirty="0"/>
              <a:t>Lisboa</a:t>
            </a:r>
          </a:p>
          <a:p>
            <a:pPr marL="514350" indent="-514350">
              <a:buFont typeface="+mj-lt"/>
              <a:buAutoNum type="arabicPeriod"/>
            </a:pPr>
            <a:r>
              <a:rPr lang="ca-ES" dirty="0"/>
              <a:t>Granada</a:t>
            </a:r>
          </a:p>
          <a:p>
            <a:pPr marL="514350" indent="-514350">
              <a:buFont typeface="+mj-lt"/>
              <a:buAutoNum type="arabicPeriod"/>
            </a:pPr>
            <a:r>
              <a:rPr lang="ca-ES" dirty="0"/>
              <a:t>Palma</a:t>
            </a:r>
          </a:p>
        </p:txBody>
      </p:sp>
      <p:sp>
        <p:nvSpPr>
          <p:cNvPr id="4" name="Contenidor de número de diapositiva 3">
            <a:extLst>
              <a:ext uri="{FF2B5EF4-FFF2-40B4-BE49-F238E27FC236}">
                <a16:creationId xmlns:a16="http://schemas.microsoft.com/office/drawing/2014/main" id="{D3DDA85A-899D-AB46-2322-B2D4CC52B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467408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PrismaticVTI">
  <a:themeElements>
    <a:clrScheme name="Prismatic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42B3BD"/>
      </a:accent1>
      <a:accent2>
        <a:srgbClr val="51B851"/>
      </a:accent2>
      <a:accent3>
        <a:srgbClr val="B5A603"/>
      </a:accent3>
      <a:accent4>
        <a:srgbClr val="F58505"/>
      </a:accent4>
      <a:accent5>
        <a:srgbClr val="FA2481"/>
      </a:accent5>
      <a:accent6>
        <a:srgbClr val="9CA2AB"/>
      </a:accent6>
      <a:hlink>
        <a:srgbClr val="FA2481"/>
      </a:hlink>
      <a:folHlink>
        <a:srgbClr val="57618E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ppt/theme/theme2.xml><?xml version="1.0" encoding="utf-8"?>
<a:theme xmlns:a="http://schemas.openxmlformats.org/drawingml/2006/main" name="Tema de l'Office">
  <a:themeElements>
    <a:clrScheme name="Oficina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icina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Prismático</Template>
  <TotalTime>45</TotalTime>
  <Words>117</Words>
  <Application>Microsoft Office PowerPoint</Application>
  <PresentationFormat>Pantalla panoràmica</PresentationFormat>
  <Paragraphs>41</Paragraphs>
  <Slides>10</Slides>
  <Notes>0</Notes>
  <HiddenSlides>0</HiddenSlides>
  <MMClips>2</MMClips>
  <ScaleCrop>false</ScaleCrop>
  <HeadingPairs>
    <vt:vector size="8" baseType="variant">
      <vt:variant>
        <vt:lpstr>Tipus de lletra utilitzats</vt:lpstr>
      </vt:variant>
      <vt:variant>
        <vt:i4>5</vt:i4>
      </vt:variant>
      <vt:variant>
        <vt:lpstr>Tema</vt:lpstr>
      </vt:variant>
      <vt:variant>
        <vt:i4>1</vt:i4>
      </vt:variant>
      <vt:variant>
        <vt:lpstr>Servidors OLE incrustats</vt:lpstr>
      </vt:variant>
      <vt:variant>
        <vt:i4>3</vt:i4>
      </vt:variant>
      <vt:variant>
        <vt:lpstr>Títols de les diapositives</vt:lpstr>
      </vt:variant>
      <vt:variant>
        <vt:i4>10</vt:i4>
      </vt:variant>
    </vt:vector>
  </HeadingPairs>
  <TitlesOfParts>
    <vt:vector size="19" baseType="lpstr">
      <vt:lpstr>Aharoni</vt:lpstr>
      <vt:lpstr>Aptos</vt:lpstr>
      <vt:lpstr>Arial</vt:lpstr>
      <vt:lpstr>Avenir Next LT Pro</vt:lpstr>
      <vt:lpstr>Liberation Serif</vt:lpstr>
      <vt:lpstr>PrismaticVTI</vt:lpstr>
      <vt:lpstr>Objeto empaquetador del shell</vt:lpstr>
      <vt:lpstr>Document</vt:lpstr>
      <vt:lpstr>Worksheet</vt:lpstr>
      <vt:lpstr>Ex2</vt:lpstr>
      <vt:lpstr>document de látex feta en la tasca 2</vt:lpstr>
      <vt:lpstr> insereix un curriculum vitae de la tasca 2</vt:lpstr>
      <vt:lpstr>Avatar de la tasca 5</vt:lpstr>
      <vt:lpstr>podcast fet en la tasca 6</vt:lpstr>
      <vt:lpstr>vídeo-tutorial fet a la tasca 6</vt:lpstr>
      <vt:lpstr>taula 4x2 comparant Madrid i Barça</vt:lpstr>
      <vt:lpstr>gràfic de barres fet en la tasca 3</vt:lpstr>
      <vt:lpstr>llista numerada de les ciutats que has visitat</vt:lpstr>
      <vt:lpstr>llista dels dispositius electrònics que tens a casa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Ex2</dc:title>
  <dc:creator>cicles</dc:creator>
  <cp:lastModifiedBy>cicles</cp:lastModifiedBy>
  <cp:revision>2</cp:revision>
  <dcterms:created xsi:type="dcterms:W3CDTF">2024-05-13T07:59:33Z</dcterms:created>
  <dcterms:modified xsi:type="dcterms:W3CDTF">2024-05-13T08:46:03Z</dcterms:modified>
</cp:coreProperties>
</file>

<file path=docProps/thumbnail.jpeg>
</file>